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00E38-9A53-4F3C-87C8-655EA596E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4A8DB9-816D-4040-ABB5-642AB76B6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EFCB-3CD0-4444-9C15-8BD42AAF2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A6EE3-E787-474A-8857-CBB22C7CA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F097D-DF6C-4369-AC27-3D5CC15EB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07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D9769-6503-4E7E-9802-4A863E601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0A0CDA-DEC3-4769-A57E-43993BBF2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352CB-E2A4-465F-B6F6-CD8FCA479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44766-3F5D-4787-BD23-CA44BD5B5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6B1F0-74E5-49BD-A8BB-42A523387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80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D1B8B2-AF87-4CE5-BBC5-AC52315738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30227A-3C27-4507-812C-FACF05C5F7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9CFDD-98CA-41E4-8BEA-4F59F4585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C612B-7972-4D1C-B97A-C7652824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9C277-6C05-408A-9C1E-E60E94D94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56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6DAFF-A232-4918-BC24-022F02205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4932-A597-4F76-92B3-4399E787D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D0EB0-6C9C-4D45-8EAE-4D7F410A0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4FD8B-40E7-4495-950F-837A3C113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41C54-E164-4174-933B-9693CE066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36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898AB-4387-44A9-8F4C-534D2306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6CB5D-D0F3-468B-8724-9AA3A568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245DA-00C0-4E74-BCE8-748018A1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92EC7-8B62-4C7B-98A0-9A6AFF82B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AC43F2-AE58-4C4F-84A4-31C73201A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21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6948F-5AF2-463F-ADF7-1024C0673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B8FF3-D537-46BD-AF13-F9828B3577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E3486-E910-424C-A38E-75BCD52FC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41445C-86C5-47BA-9811-FBEDAF538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B6E1DD-E8BA-4410-BC4A-C16A9B174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D5C82-8D66-4AFA-B97B-E9D6A6663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365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F5434-5BC7-40BF-8EAA-489749663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FC84F-F317-45F1-90A1-06707C909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188E03-4363-4532-A8DB-9DA73BD306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9216B4-BB49-4DD8-B49E-5ACB08DF22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51A894-B077-4225-8B1E-C7E19960F4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A3ED82-ECF0-4BB5-9DB4-7BB98BFBD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260688-861C-4A41-A1A3-BA8596F07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435D69-E2AA-42FE-A7E5-BD89EDF67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70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257A8-C167-4587-9389-F193A8607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159A82-A0B7-4B46-9DD0-FB3145228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EBB78A-C092-42A4-B092-7AB06A24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0F8F8-88FB-4159-8445-0258E2795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798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C61F45-8A58-4708-9644-106348853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3A60CA-EDC6-4C75-9419-EF1A234CA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2C75B-77C8-43FE-AF92-0A84BC07C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487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368E3-A65A-4137-9C0D-CDE4F9EB9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719EF-13E4-4A37-BD7F-A02815DBA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947D5-0C01-4323-B2DB-84DAB9DF9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43B3C1-3DA1-4D3D-B871-25F5F168C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B9506-6E85-4281-B9F9-586444834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7EC6A-7788-487E-8CD7-0E1AE69FD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342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5376F-5D94-412F-AA6C-22813F31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976BC0-2A37-4C98-8EBA-75A7905126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C78D1E-1D5E-4A33-8E48-2F3FCC8113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6848C-D13B-43DF-97DB-0B1785B48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6E3A7-8FD3-4771-9374-9B782B959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F0258-E6B5-4094-A067-74061DB2F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590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C3F1D1-10C7-4C4D-80B1-4022E04A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DED31-7F54-42C3-A926-23E970F64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EB126-5154-4EDE-9FD8-40749E922F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5893A-540C-47E2-B96D-EEB6A561087F}" type="datetimeFigureOut">
              <a:rPr lang="en-US" smtClean="0"/>
              <a:t>8/8/2025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A560E-D1A7-43E2-BC57-BF12BF683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4EE67-D50A-477D-90FE-A9F673838D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527C9-6CC0-4047-8AB5-A5FA7DE6D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91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4.png"/><Relationship Id="rId4" Type="http://schemas.openxmlformats.org/officeDocument/2006/relationships/image" Target="../media/image10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8.png"/><Relationship Id="rId4" Type="http://schemas.openxmlformats.org/officeDocument/2006/relationships/image" Target="../media/image10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2.png"/><Relationship Id="rId4" Type="http://schemas.openxmlformats.org/officeDocument/2006/relationships/image" Target="../media/image11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png"/><Relationship Id="rId5" Type="http://schemas.openxmlformats.org/officeDocument/2006/relationships/image" Target="../media/image116.png"/><Relationship Id="rId4" Type="http://schemas.openxmlformats.org/officeDocument/2006/relationships/image" Target="../media/image11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png"/><Relationship Id="rId2" Type="http://schemas.openxmlformats.org/officeDocument/2006/relationships/image" Target="../media/image1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5.png"/><Relationship Id="rId4" Type="http://schemas.openxmlformats.org/officeDocument/2006/relationships/image" Target="../media/image1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B5B07-2B29-492B-9AED-502E3B2D4A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Foundations of Building AI Agents</a:t>
            </a:r>
          </a:p>
        </p:txBody>
      </p:sp>
    </p:spTree>
    <p:extLst>
      <p:ext uri="{BB962C8B-B14F-4D97-AF65-F5344CB8AC3E}">
        <p14:creationId xmlns:p14="http://schemas.microsoft.com/office/powerpoint/2010/main" val="2358895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5C0978-1304-43F1-B7BD-E0AD86E4F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83" y="203974"/>
            <a:ext cx="5274085" cy="25661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273461-E8DF-4D1E-A402-828571109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237" y="203974"/>
            <a:ext cx="6506763" cy="26495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A6D82F3-DDC7-41FC-BA21-BDAE71AD1D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383" y="3429000"/>
            <a:ext cx="5639351" cy="27465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88525F-1DC1-4C0B-B380-3614739438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8041" y="2980274"/>
            <a:ext cx="6138062" cy="319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602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B0953E-87F0-4DC4-9CA3-514F604F1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74" y="261573"/>
            <a:ext cx="4359932" cy="21726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3347F1-57F8-4955-A50F-BBDBC3828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880" y="325918"/>
            <a:ext cx="6079602" cy="25636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FDF143-BDF0-4615-8B8A-FECB7530C6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51" y="2857900"/>
            <a:ext cx="4830129" cy="12602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7A1CB7-CD75-4B52-A4F0-EA6BA846A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50" y="4324352"/>
            <a:ext cx="4880030" cy="23257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DBBDC4-CB9A-4535-B991-49712C3E8A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1640" y="3589793"/>
            <a:ext cx="5735575" cy="232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08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FC6A67-DF97-48C1-8109-5FD3076D2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63" y="302156"/>
            <a:ext cx="5023320" cy="22806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B488A2-4D87-4971-8D11-FC4306C17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744"/>
            <a:ext cx="5489943" cy="2704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920888-8315-40D7-916E-3D731937E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797" y="3429000"/>
            <a:ext cx="5583107" cy="27045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7B9C24-78FF-47A7-AF46-BA3CA4471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9096" y="3429000"/>
            <a:ext cx="5731938" cy="270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96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97D25D-4298-4877-A364-88386C913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15" y="320960"/>
            <a:ext cx="5309967" cy="26969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CAA7A4-F02C-4FBE-8F25-847FDDF78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3577" y="320960"/>
            <a:ext cx="5380563" cy="26588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6C5D85-6A9C-4E36-B962-5973DD5E2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721" y="3429000"/>
            <a:ext cx="5446753" cy="26591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0967E6-54E0-45AF-BDE4-E37200B08F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3577" y="3429000"/>
            <a:ext cx="5795863" cy="267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1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6EC0F4-3554-4E0E-B738-C06F70ABE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10" y="258805"/>
            <a:ext cx="5840008" cy="20111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B53226-05A0-4965-AB4C-9478C06E2A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14"/>
          <a:stretch/>
        </p:blipFill>
        <p:spPr>
          <a:xfrm>
            <a:off x="175310" y="1918447"/>
            <a:ext cx="5624855" cy="21496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4CE441-695E-471D-A4EC-9CF754EDF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106" y="244841"/>
            <a:ext cx="5767083" cy="26380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CF7CC4-BB12-4CDB-897B-A995EDD5B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0219" y="3429000"/>
            <a:ext cx="5624856" cy="279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28901F-841D-420C-A722-77070E6515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363" y="4263902"/>
            <a:ext cx="4298684" cy="219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31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BC4274-3E67-41A2-86EA-888F68E4C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79" y="201730"/>
            <a:ext cx="5148174" cy="24860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AAD7CF-06B6-45C9-99A5-845D355F1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028" y="136290"/>
            <a:ext cx="5435031" cy="26929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DD8F8D9-8EF6-400B-8DA2-2B8684D805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79" y="3317769"/>
            <a:ext cx="5629849" cy="27448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0FE5AF-ABCF-4E1E-84DA-E9E00CF5C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4279" y="3200399"/>
            <a:ext cx="5502300" cy="219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244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31D7D3-4115-4583-BCC5-01BE0F74F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60" y="284971"/>
            <a:ext cx="5606124" cy="28078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2403E0B-962E-45B6-BEE3-0B0ECE794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4971"/>
            <a:ext cx="5786129" cy="28299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B5D078-3C18-4B11-8235-0F35589AE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348" y="3429000"/>
            <a:ext cx="5509836" cy="28078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AEC5D4-645E-4C00-AF96-C6AB5C1F917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8554" r="34848" b="46226"/>
          <a:stretch/>
        </p:blipFill>
        <p:spPr>
          <a:xfrm>
            <a:off x="205060" y="4728813"/>
            <a:ext cx="5104324" cy="2082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AEA395-6AFA-475C-8A01-F63C6439DF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0818" y="3366340"/>
            <a:ext cx="4858871" cy="297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35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10C79B-ADA9-49BB-989D-7915E704E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70" y="249268"/>
            <a:ext cx="5740865" cy="26166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F74AA7-48E5-4E7F-88AD-E75D0A373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156" y="249268"/>
            <a:ext cx="5264244" cy="26166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C761D2E-664C-432D-93F2-8BF64248E5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470" y="3433359"/>
            <a:ext cx="5837530" cy="28634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6DF900-0403-4702-B79F-E1CB3E237E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8156" y="3429000"/>
            <a:ext cx="5744251" cy="248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163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F61CCE-4164-4718-9F0F-082D103AFF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955" b="5815"/>
          <a:stretch/>
        </p:blipFill>
        <p:spPr>
          <a:xfrm>
            <a:off x="279754" y="240512"/>
            <a:ext cx="4552222" cy="24778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AB8E84F-80A8-4001-B264-9BCFEFC89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567" y="240512"/>
            <a:ext cx="4552222" cy="27711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16774DB-F091-4C90-8D6C-D55E315B1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755" y="3428999"/>
            <a:ext cx="6592118" cy="31284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D9F50F-F0F0-4E29-88BF-F7FE386A63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1511" y="3846366"/>
            <a:ext cx="4689063" cy="238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194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F2AF29-79EA-4F38-9A63-ECA818504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21" y="3844886"/>
            <a:ext cx="5767155" cy="25290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FEFB89-9959-4CC8-AD75-D46F51639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347" y="517069"/>
            <a:ext cx="4721523" cy="29119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6437E7-680C-4FCA-975B-E2144DF3F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27" y="395744"/>
            <a:ext cx="6255961" cy="315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724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339AF5A-8CEE-408E-B404-FA4C6A45C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75" y="248925"/>
            <a:ext cx="11872650" cy="2843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044EFC-2D75-4135-950C-770976716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75" y="3206878"/>
            <a:ext cx="4968137" cy="357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72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0BE16A-8339-4015-8E85-7F99811B9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40" y="423563"/>
            <a:ext cx="6210838" cy="561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69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B2D44A-6398-4C2E-BE64-2354A45BA7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1" t="11602" r="9967" b="22545"/>
          <a:stretch/>
        </p:blipFill>
        <p:spPr>
          <a:xfrm>
            <a:off x="161365" y="259977"/>
            <a:ext cx="2590800" cy="20543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864627-B200-4F21-B8E6-1323C20B4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165" y="179294"/>
            <a:ext cx="2657334" cy="23715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E84B0D-AAF8-4B17-A618-B31CCC3AEA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3923" y="259977"/>
            <a:ext cx="5592141" cy="26051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13AC6A-71D1-48AA-A90E-33157718A7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365" y="3363175"/>
            <a:ext cx="5701413" cy="28189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3D968F-0E41-4869-B5B4-0B9388B2FA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99" y="3619077"/>
            <a:ext cx="5934635" cy="235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825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62DCCB5-DD81-428E-A94E-12C5F88D3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873" y="275705"/>
            <a:ext cx="5113864" cy="23599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D98C13-0D0E-4497-AC19-714FB4CA9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9043" y="242720"/>
            <a:ext cx="6098862" cy="23929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05BA5C-9596-4CEF-B9EA-0A32414927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873" y="3334871"/>
            <a:ext cx="5280900" cy="26048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36713F-42B7-474B-A5E7-05EA95261E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1265" y="3216370"/>
            <a:ext cx="6098862" cy="332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215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B4679E-FEFA-440D-9CBF-65E166CDD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67" y="219437"/>
            <a:ext cx="5128404" cy="27646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5C7EC3-6C33-40C2-A61D-50A726F72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634" y="219437"/>
            <a:ext cx="5023307" cy="28158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E927ED-E032-474D-B6DD-16455CD40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483" y="3576744"/>
            <a:ext cx="5428245" cy="27646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B62F36-81D3-4B01-9BA1-69C577F6965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126"/>
          <a:stretch/>
        </p:blipFill>
        <p:spPr>
          <a:xfrm>
            <a:off x="6095999" y="3429000"/>
            <a:ext cx="5659455" cy="276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232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554067-EC94-4FC8-8AAB-D17ADA912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65" y="238501"/>
            <a:ext cx="5596702" cy="26212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74A5B1-6D92-48D5-9CB2-9F0F177D5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68" y="3342412"/>
            <a:ext cx="5502233" cy="28373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05E090-547E-4EEE-B84E-796C1C13CC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12951"/>
            <a:ext cx="5410540" cy="31294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AD0E4F-3097-4EAD-933F-340357B00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2349" y="3428999"/>
            <a:ext cx="5555303" cy="2750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6071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63D2B7-4F4B-430E-91B3-D25DBD97B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77" y="201756"/>
            <a:ext cx="5963923" cy="27642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AECDCC-99B1-4F51-957F-9A4080733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9558" y="3258670"/>
            <a:ext cx="7912922" cy="283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91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608E59-096F-45DD-8C24-DD1CA1D46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30" y="177759"/>
            <a:ext cx="5650325" cy="275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355873-C2D6-43B6-B6D6-66E880CF7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5647" y="177759"/>
            <a:ext cx="5526204" cy="299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4194BB-230F-40B3-A927-0B754B7602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15" y="3711388"/>
            <a:ext cx="5845185" cy="22720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FEDD5C-B987-4FD7-AA2C-9FBE210073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6128" y="3720351"/>
            <a:ext cx="5027660" cy="263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43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7B556A-96AD-4BE1-BB74-37DD24E36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23" y="347227"/>
            <a:ext cx="6021694" cy="23332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55558B-EFB6-4FD1-8515-1FFC07980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8716" y="347227"/>
            <a:ext cx="5107120" cy="19611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D70073-572A-48BA-82A6-15AB2D98F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24" y="3550024"/>
            <a:ext cx="5793786" cy="24436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F8A13A-1CAA-450D-BC52-5B0F1DF1CD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6989" y="3010944"/>
            <a:ext cx="5830573" cy="233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740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FF7929-6229-4989-92A7-20890E020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12" y="275026"/>
            <a:ext cx="4872368" cy="26802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1DECBF-E881-4610-AC60-08978AEDA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306" y="275026"/>
            <a:ext cx="5261294" cy="28008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FC7C15C-8C18-446A-B569-37064D49B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590" y="3429000"/>
            <a:ext cx="5764716" cy="27010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F690EC-3E33-410D-93D8-A9BFF1674B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295" y="3670337"/>
            <a:ext cx="5519758" cy="256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234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D7B14E-16A0-414A-A88A-1D1F83E94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29" y="282438"/>
            <a:ext cx="5202589" cy="24567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B58731-B65E-45BA-81E6-0B498B1FB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967" y="282438"/>
            <a:ext cx="5507858" cy="23811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ABBB33-C34B-4CF8-949A-6C8016A1C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130" y="3236259"/>
            <a:ext cx="6310488" cy="30992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29089F-586A-44E6-8338-2CD9459E81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6610" y="3231209"/>
            <a:ext cx="4586645" cy="284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8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868A42-AAF1-4E4C-94CD-8B9CD3C9F7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4788" y="379040"/>
            <a:ext cx="10515600" cy="29773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3D8929-9C3E-4334-BA29-39EE2A5959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7400"/>
          <a:stretch/>
        </p:blipFill>
        <p:spPr>
          <a:xfrm>
            <a:off x="708211" y="3606755"/>
            <a:ext cx="4715435" cy="325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887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2A90D1-ECF2-496D-B3B7-F00F25BB4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38" y="294755"/>
            <a:ext cx="5552903" cy="26086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F39138-07A7-467C-8876-12803A9ED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179" y="294755"/>
            <a:ext cx="6055383" cy="28638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5732C0-05FB-48C8-9471-4C3784A74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044" y="3550024"/>
            <a:ext cx="5621159" cy="26961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3C448D-43B8-4CC7-A55C-985EECC2D0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9448" y="4383742"/>
            <a:ext cx="4233879" cy="140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4929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B69FED-725C-48FD-9A8A-BF7444587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02" y="117694"/>
            <a:ext cx="5716728" cy="27270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A5AB96-2716-43F4-97DB-71F19B37F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495" y="117694"/>
            <a:ext cx="6004282" cy="29072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0DBAE7-C0A3-423D-BA10-36A3D7D0C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62" y="3358352"/>
            <a:ext cx="5842233" cy="30121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DD44A8-1329-433A-A709-FDBB57D2B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2293" y="3558988"/>
            <a:ext cx="5740322" cy="275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1410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DEE9D8-E332-4BD7-A074-5FD0C89FA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85" y="132257"/>
            <a:ext cx="5115660" cy="25750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11CAEE-C900-4054-98A4-0529E8C98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5899" y="124830"/>
            <a:ext cx="6227513" cy="25825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EA5FA2-4C61-4F38-A2D4-CA550FD4C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85" y="3302515"/>
            <a:ext cx="5307944" cy="23935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E30962-590A-4B0D-9CF9-E0FF00CFF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2513" y="2707341"/>
            <a:ext cx="5794284" cy="21801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2DAF4C-D6E4-4904-A7D7-B3017CA69F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7080" y="4887464"/>
            <a:ext cx="6135609" cy="16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259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94E3B8-7144-4A2E-930B-9AF359930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04" y="258649"/>
            <a:ext cx="4879884" cy="25501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AA7F09-0BD5-4E95-8FDC-290A8FA9A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887" y="124572"/>
            <a:ext cx="5793619" cy="28182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314D63-01BF-4527-950D-D6A559B9FC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104" y="3760446"/>
            <a:ext cx="5127086" cy="23254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E22D6F-B5C2-49F8-AE1E-ADFC00621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9426" y="3142378"/>
            <a:ext cx="6208935" cy="320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6317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6823B8-B259-45CA-BD25-9D359B731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4188" y="385969"/>
            <a:ext cx="4703943" cy="22535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B91CE7-339A-4D93-99A9-6EDA5D66D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71" y="3429000"/>
            <a:ext cx="5997550" cy="30989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A821EB-6814-4C4B-A1EC-892BB5FB5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7011" y="3429000"/>
            <a:ext cx="5665218" cy="27516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3695CA-43CF-46C1-92F6-B78C3EC19C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218" y="258292"/>
            <a:ext cx="5521782" cy="292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913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755096-A6CF-4B12-8446-2A08B8CBB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3" y="91905"/>
            <a:ext cx="12192000" cy="25145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DAEAFB-8FF2-44A0-8C17-8A67DC414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" y="2808697"/>
            <a:ext cx="4846740" cy="38941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EC82ED-581C-49BB-B59B-9C7E35EF5E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4963" y="3486935"/>
            <a:ext cx="4549534" cy="253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28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6C81F9-B992-4CD6-9578-13188FD610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683" y="287464"/>
            <a:ext cx="10515600" cy="42003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9D89B5-5492-4432-99A4-8E9EB386A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83" y="4585589"/>
            <a:ext cx="8593478" cy="212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549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9E52AC-0C1B-4035-B5D1-7DC8FA494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33" y="254864"/>
            <a:ext cx="5875818" cy="27303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12F8CD-63C9-447B-BA75-B26F020AE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732" y="254865"/>
            <a:ext cx="5289834" cy="27303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518892-EAA5-437C-AB31-8A3C886E6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33" y="3258391"/>
            <a:ext cx="6144563" cy="30169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7E2CD0-2173-452E-BDD8-43F1D28556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189" y="3258391"/>
            <a:ext cx="5779042" cy="272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17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A4BC25-9214-4F68-B243-61D385221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04" y="329493"/>
            <a:ext cx="5527131" cy="26089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23C04ED-768F-4C4E-8CE1-DC362E1BC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367" y="329493"/>
            <a:ext cx="5639640" cy="27722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255702-51F1-463E-A0D6-3ED4AB4F4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043" y="3429000"/>
            <a:ext cx="5865324" cy="26311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E5A96A-A0F3-4021-817F-6E9F818A7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8816" y="3194885"/>
            <a:ext cx="5527132" cy="19103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44370F-53B6-4C25-B489-85BDCDA7E1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2715" y="5105270"/>
            <a:ext cx="5527133" cy="129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64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D6BCF3-FA93-4536-9571-CDCC99CA8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63" y="271660"/>
            <a:ext cx="5173919" cy="26090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BF1BD0-8683-4C97-9F62-2B752C67B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037" y="271660"/>
            <a:ext cx="5909482" cy="27771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66078A-6246-4074-9D4D-038626AFD9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763" y="3754492"/>
            <a:ext cx="5783519" cy="28502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1A66C3-BEDE-484D-B5C6-ABECF0E54A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7720" y="3872753"/>
            <a:ext cx="5726570" cy="235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263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036306-0CD1-4A24-ADB4-BAE169099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40" y="340688"/>
            <a:ext cx="5318489" cy="25652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8299B3-FE4D-48AF-B31D-291181CC3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200" y="340688"/>
            <a:ext cx="5404734" cy="249215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83A196-0D82-4501-871E-B0A5BEC92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839" y="3324497"/>
            <a:ext cx="5547557" cy="26639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695D59-A371-4189-9B2E-5B618E990F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8255" y="3154168"/>
            <a:ext cx="6167906" cy="298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06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5</Words>
  <Application>Microsoft Office PowerPoint</Application>
  <PresentationFormat>Widescreen</PresentationFormat>
  <Paragraphs>1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Foundations of Building AI Agents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Foundations of Building AI Agents</dc:title>
  <dc:creator>LENOVO</dc:creator>
  <cp:lastModifiedBy>LENOVO</cp:lastModifiedBy>
  <cp:revision>14</cp:revision>
  <dcterms:created xsi:type="dcterms:W3CDTF">2025-08-08T10:38:13Z</dcterms:created>
  <dcterms:modified xsi:type="dcterms:W3CDTF">2025-08-08T16:45:45Z</dcterms:modified>
</cp:coreProperties>
</file>

<file path=docProps/thumbnail.jpeg>
</file>